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67" r:id="rId4"/>
    <p:sldId id="266" r:id="rId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58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93513"/>
            <a:ext cx="9144000" cy="1050969"/>
          </a:xfrm>
          <a:prstGeom prst="rect">
            <a:avLst/>
          </a:prstGeom>
          <a:solidFill>
            <a:srgbClr val="BFBFB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-59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00B0F0"/>
              </a:buClr>
              <a:buFont typeface="Arial Narrow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5" name="Shape 1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cs2.noaa.gov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cs1.noaa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aasis.noaa.gov/DCS" TargetMode="External"/><Relationship Id="rId5" Type="http://schemas.openxmlformats.org/officeDocument/2006/relationships/hyperlink" Target="mailto:Letecia.reeves@noaa.gov" TargetMode="External"/><Relationship Id="rId10" Type="http://schemas.openxmlformats.org/officeDocument/2006/relationships/hyperlink" Target="https://dcs4.noaa.gov/" TargetMode="External"/><Relationship Id="rId4" Type="http://schemas.openxmlformats.org/officeDocument/2006/relationships/hyperlink" Target="mailto:Kay.metcalf@noaa.gov" TargetMode="External"/><Relationship Id="rId9" Type="http://schemas.openxmlformats.org/officeDocument/2006/relationships/hyperlink" Target="https://dcs3.noa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97823" y="6128567"/>
            <a:ext cx="838991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B9DA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smtClean="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April 28, 2016</a:t>
            </a:r>
            <a:endParaRPr lang="en-US" sz="2400" b="0" i="0" u="none" strike="noStrike" cap="none" baseline="0" dirty="0">
              <a:solidFill>
                <a:srgbClr val="9B9DA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397823" y="286186"/>
            <a:ext cx="8389916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NOAA Satellite and Information Service  |  </a:t>
            </a:r>
            <a:r>
              <a:rPr lang="en-US" sz="1100" dirty="0" smtClean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Office of Satellite and Product Operations</a:t>
            </a:r>
            <a:endParaRPr lang="en-US" sz="1100" b="0" i="0" u="none" strike="noStrike" cap="none" baseline="0" dirty="0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61257" y="4055464"/>
            <a:ext cx="9144000" cy="2173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GOES </a:t>
            </a:r>
            <a:r>
              <a:rPr lang="en-US" sz="2800" dirty="0" smtClean="0"/>
              <a:t>DCS Assignment Policies</a:t>
            </a:r>
          </a:p>
          <a:p>
            <a:pPr lvl="0">
              <a:buSzPct val="25000"/>
            </a:pPr>
            <a:r>
              <a:rPr lang="en-US" sz="2000" b="0" i="1" u="none" strike="noStrike" cap="none" baseline="0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Kay Metcalf, NOAA GOES DCS Program Manager</a:t>
            </a:r>
            <a:endParaRPr lang="en-US" sz="2000" b="0" i="1" u="none" strike="noStrike" cap="none" baseline="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Assignment Policies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The Current GOES DCS Transmitter Standard is HDR CS2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Current Standard Transmission Rate is 300 bps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Exceptions are made for extremely long messages for 1200 bps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Current Transmission Period is 1 hour (yes, I know, you all want 15 minutes…exceptions to follow)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Users with strong justifications for faster transmissions may be granted more frequent transmissions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Users with Tide Gages being used for Tsunami Monitoring are transmitting every 5 minutes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Users in some flash flood prone areas are granted every 30 minutes or every 15 minutes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Some large users are being granted every 15 minutes in return for blocking assignments on adjacent channels and ONLY using CS2 transmitters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Hope to speed up CS2 transition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Adjacent channels required to open up new between channels</a:t>
            </a:r>
          </a:p>
          <a:p>
            <a:pPr lvl="2">
              <a:spcBef>
                <a:spcPts val="0"/>
              </a:spcBef>
            </a:pP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Assignment Policies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The Current Standard Window is 5 seconds or 10 seconds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We strongly encourage use of Pseudo Binary, but understand it is difficult to process for some users…and doesn’t provide nice easy to read format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key to optimize transmissions is efficient system use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Compression whenever possible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Don’t send redundant information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Try not to send verbose messages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Only CS2 transmitters should be deployed at this time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 100 bps transmitters should be removed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 Random transmissions should be sent at 300 bps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 version 1 300 bps transmitters can be used for 10 years…no need to remove them yet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We may eventually begin to move version 1 transmitters to different channels to free up new channels</a:t>
            </a:r>
          </a:p>
        </p:txBody>
      </p:sp>
    </p:spTree>
    <p:extLst>
      <p:ext uri="{BB962C8B-B14F-4D97-AF65-F5344CB8AC3E}">
        <p14:creationId xmlns:p14="http://schemas.microsoft.com/office/powerpoint/2010/main" val="40564508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-142211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8333"/>
              </a:lnSpc>
              <a:buSzPct val="25000"/>
            </a:pPr>
            <a:r>
              <a:rPr lang="en-US" sz="3600" dirty="0" smtClean="0"/>
              <a:t>GOES DCS Contact Information</a:t>
            </a:r>
            <a:endParaRPr lang="en-US" sz="3600" b="0" i="0" u="none" strike="noStrike" cap="none" baseline="0" dirty="0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001000" y="6543675"/>
            <a:ext cx="1082331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800" b="1" dirty="0"/>
              <a:t>Kay Metcalf</a:t>
            </a:r>
          </a:p>
          <a:p>
            <a:pPr lvl="1"/>
            <a:r>
              <a:rPr lang="en-US" sz="1800" b="1" dirty="0"/>
              <a:t>GOES DCS Program Manager</a:t>
            </a:r>
          </a:p>
          <a:p>
            <a:pPr lvl="1"/>
            <a:r>
              <a:rPr lang="en-US" sz="1800" b="1" dirty="0">
                <a:hlinkClick r:id="rId4"/>
              </a:rPr>
              <a:t>kay.metcalf@noaa.gov</a:t>
            </a:r>
            <a:endParaRPr lang="en-US" sz="1800" b="1" dirty="0"/>
          </a:p>
          <a:p>
            <a:pPr lvl="1"/>
            <a:r>
              <a:rPr lang="en-US" sz="1800" b="1" dirty="0" smtClean="0"/>
              <a:t>301-817-4558</a:t>
            </a:r>
          </a:p>
          <a:p>
            <a:r>
              <a:rPr lang="en-US" sz="1800" b="1" dirty="0" err="1" smtClean="0"/>
              <a:t>Letecia</a:t>
            </a:r>
            <a:r>
              <a:rPr lang="en-US" sz="1800" b="1" dirty="0" smtClean="0"/>
              <a:t> Reeves</a:t>
            </a:r>
          </a:p>
          <a:p>
            <a:pPr lvl="1"/>
            <a:r>
              <a:rPr lang="en-US" sz="1800" b="1" dirty="0" smtClean="0"/>
              <a:t>GOES DCS Customer Service</a:t>
            </a:r>
          </a:p>
          <a:p>
            <a:pPr lvl="1"/>
            <a:r>
              <a:rPr lang="en-US" sz="1800" b="1" dirty="0" smtClean="0">
                <a:hlinkClick r:id="rId5"/>
              </a:rPr>
              <a:t>Letecia.reeves@noaa.gov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301-817-4563</a:t>
            </a:r>
            <a:endParaRPr lang="en-US" sz="1800" b="1" dirty="0"/>
          </a:p>
          <a:p>
            <a:pPr lvl="1"/>
            <a:endParaRPr lang="en-US" sz="1800" b="1" dirty="0"/>
          </a:p>
          <a:p>
            <a:r>
              <a:rPr lang="en-US" sz="1800" b="1" dirty="0"/>
              <a:t>URL</a:t>
            </a:r>
          </a:p>
          <a:p>
            <a:pPr lvl="1"/>
            <a:r>
              <a:rPr lang="en-US" sz="1800" b="1" dirty="0">
                <a:hlinkClick r:id="rId6"/>
              </a:rPr>
              <a:t>http://noaasis.noaa.gov/DCS</a:t>
            </a:r>
            <a:endParaRPr lang="en-US" sz="1800" b="1" dirty="0"/>
          </a:p>
          <a:p>
            <a:pPr lvl="1"/>
            <a:r>
              <a:rPr lang="en-US" sz="1800" b="1" dirty="0">
                <a:hlinkClick r:id="rId7"/>
              </a:rPr>
              <a:t>https://dcs1.noaa.gov</a:t>
            </a:r>
            <a:endParaRPr lang="en-US" sz="1800" b="1" dirty="0"/>
          </a:p>
          <a:p>
            <a:pPr lvl="1"/>
            <a:r>
              <a:rPr lang="en-US" sz="1800" b="1" dirty="0">
                <a:hlinkClick r:id="rId8"/>
              </a:rPr>
              <a:t>https://dcs2.noaa.gov</a:t>
            </a:r>
            <a:endParaRPr lang="en-US" sz="1800" b="1" dirty="0"/>
          </a:p>
          <a:p>
            <a:pPr lvl="1"/>
            <a:r>
              <a:rPr lang="en-US" sz="1800" b="1" dirty="0">
                <a:hlinkClick r:id="rId9"/>
              </a:rPr>
              <a:t>https://dcs3.noaa.gov</a:t>
            </a:r>
            <a:endParaRPr lang="en-US" sz="1800" b="1" dirty="0"/>
          </a:p>
          <a:p>
            <a:pPr lvl="1"/>
            <a:r>
              <a:rPr lang="en-US" sz="1800" b="1" dirty="0">
                <a:hlinkClick r:id="rId10"/>
              </a:rPr>
              <a:t>https://dcs4.noaa.gov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571302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yle3-presentationtem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319</Words>
  <Application>Microsoft Office PowerPoint</Application>
  <PresentationFormat>On-screen Show (4:3)</PresentationFormat>
  <Paragraphs>50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style3-presentationtemp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kay.metcalf</dc:creator>
  <cp:lastModifiedBy>Kay</cp:lastModifiedBy>
  <cp:revision>38</cp:revision>
  <dcterms:modified xsi:type="dcterms:W3CDTF">2016-04-28T22:08:44Z</dcterms:modified>
</cp:coreProperties>
</file>